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2" r:id="rId6"/>
    <p:sldId id="272" r:id="rId7"/>
    <p:sldId id="263" r:id="rId8"/>
    <p:sldId id="264" r:id="rId9"/>
    <p:sldId id="265" r:id="rId10"/>
    <p:sldId id="266" r:id="rId11"/>
    <p:sldId id="268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AC157-37DE-624F-BC28-1A366BFE7D7E}" v="122" dt="2023-04-01T11:51:02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1AC0-FF43-D54A-8148-F1701FF120DC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BD8B7-4894-E247-980D-08324026A3E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160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BD8B7-4894-E247-980D-08324026A3E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222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90F2-8F7B-9B9F-0A26-3D4F804B7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D8FA1-7517-9F6F-B5F5-8E668E9FA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E7952-A285-EEF8-D5EA-77E88720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1210-2585-D81C-ECEE-AB44B4EE1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49D6F-2368-62AE-D2D4-F9938E8D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973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3DBB-C35C-C26B-B7B5-DCF08D62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4CF2A-6AD3-B858-986D-F0FC60620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60341-C1D6-740F-C5E7-BBD8DF08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9E24D-17CD-BC82-F887-E6793F58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39845-4224-5B6D-947A-829A3205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801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E807B-463B-23DB-FBDC-45E03AF8B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83F59-5193-56C2-1EE3-C7E292129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6A636-1BC5-FA53-E5C0-9A91708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7630F-D233-827A-C0CB-B57B34F0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F26D-5163-5980-7E2A-EE55BE89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066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6E06-32E4-074F-8F5C-9E713578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3DB5-94D5-F004-EB2A-F9D3D732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DB64-928B-45AC-A819-27FDEDCD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AF43A-61FE-91F9-25C8-E5D944B8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B7698-8EB9-D79F-D652-D5982316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573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FD91-C766-D486-3D5B-B27C8E29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18206-6D82-435F-4DE0-514A2F946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501C3-9119-69EE-7160-45060C62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34C10-ABE8-F29B-DBA8-548443AF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4147F-76A4-6E47-62E3-11DA68EC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153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256E-2E1B-C1B4-75C8-5AFC90FC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27CD-9E15-3D8B-EE67-24E529097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355DF-AD5E-664B-E947-6A859D2E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6883-877A-634A-F3CD-CEA20160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B9029-30CC-667F-995C-E2260F75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CE833-306E-8F11-E698-17E320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117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1922-3DD9-1D18-C4DC-B10B8710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FBE3D-6D8A-D3DE-CCE0-7FBCFB456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29057-0B4E-F9AA-3C98-319D6BDB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CE636-16D2-5F34-CFB0-CB9B745D1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8FDAB-8918-3EF9-76CD-19EFC8CBE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DAE03-F4B3-1F6E-739C-8AFB9BD3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979D4-96CC-6C84-16E7-F6F095AA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75CB5-0C68-CD04-1ED6-ED2D0E0B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894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9596-1D51-BE36-5A72-5A7108EA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43A06-CDDA-91F7-D384-3AAFF6FD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EEB3-2D15-FFE9-905E-0051E400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DF73-763A-2CA1-7761-37CB806C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522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7EF8A-492D-2031-7BB8-B36209CD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48737-6693-5F0F-4448-65FDA6D0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0A783-38AC-2BAD-4DA5-E84B5B28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86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1D52-DB92-C618-C537-79838656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7EEFB-8201-28C5-DE65-B4906F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33F12-C208-B57B-CC7D-3575F7903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644E7-8C35-6C58-0B37-AC7A000E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0B0D5-D512-328E-7E6C-376AD3C2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34B8D-4373-908B-FCD3-B78B9E75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790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81FA-F820-8AD0-A6A6-547F5CBD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BBAA3-DDA5-4479-005E-7EA489DF0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F9B55-8D98-3B3C-AE7E-804B7A676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69DBF-3CB9-95EF-961B-DD413C6D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3D16-386C-0B98-53A7-CBCD23B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F8646-A666-77D5-D137-4C35E278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424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3B069-4682-8570-5BED-7F27BE4B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5556-ADC4-9936-2888-60BCDE0F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2FE4A-4411-24BA-0C02-B85079CE0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9E49-BAF3-6C4F-8595-D5165C920854}" type="datetimeFigureOut">
              <a:rPr lang="en-CN" smtClean="0"/>
              <a:t>2023/3/30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C8FC-301B-B66A-06EB-98DE2821D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344E-8397-9308-C011-9B0DE8D49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AFC4-62C6-0742-9DA6-A78807C3E5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132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58A9-3225-CA6D-0455-270A47D28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168AF-95A0-AE0A-8FF9-FA874D37E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BF3D0F6-EBFA-F710-CE8E-245AA705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E58C2BF-B9A2-8712-1E81-C31260BE3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562D2EB-88E1-51C3-8A9A-C107B3EC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70" y="1236809"/>
            <a:ext cx="2495656" cy="446069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7F3C20-8766-1691-B0E9-2DB8035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976" y="1251386"/>
            <a:ext cx="2498930" cy="4450976"/>
          </a:xfrm>
          <a:prstGeom prst="rect">
            <a:avLst/>
          </a:prstGeom>
        </p:spPr>
      </p:pic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A3B5F03-F5CA-9F24-B24C-693272283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511" y="1251386"/>
            <a:ext cx="2345119" cy="4450976"/>
          </a:xfrm>
          <a:prstGeom prst="rect">
            <a:avLst/>
          </a:prstGeom>
        </p:spPr>
      </p:pic>
      <p:pic>
        <p:nvPicPr>
          <p:cNvPr id="14" name="Picture 13" descr="A picture containing website&#10;&#10;Description automatically generated">
            <a:extLst>
              <a:ext uri="{FF2B5EF4-FFF2-40B4-BE49-F238E27FC236}">
                <a16:creationId xmlns:a16="http://schemas.microsoft.com/office/drawing/2014/main" id="{B953FCE7-0D6A-5F8F-B65F-162A4529A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58" y="1241668"/>
            <a:ext cx="2495656" cy="44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62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87A5A68-0CFC-0460-FB7E-764D9ECAB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E1A53-C774-B079-1E61-6E4B897B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99" y="2825750"/>
            <a:ext cx="55880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A7A8A-C3BC-C249-5D26-AA601501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39" y="1275180"/>
            <a:ext cx="4234314" cy="124912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F65C27-EBFA-9CB3-D49C-5E269E281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91" y="4494278"/>
            <a:ext cx="7347833" cy="13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26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6838-1D3F-1E37-6C9B-24C93FE0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FC334E8-36D9-168A-28EA-56382665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The sigmoid function (a.k.a. the logistic function) and its derivative">
            <a:extLst>
              <a:ext uri="{FF2B5EF4-FFF2-40B4-BE49-F238E27FC236}">
                <a16:creationId xmlns:a16="http://schemas.microsoft.com/office/drawing/2014/main" id="{65981A7F-5F73-2D88-9AF6-428CDA1D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68" y="1342826"/>
            <a:ext cx="6831064" cy="51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49F17D-8124-D5BB-899F-CBA41CBC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115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B436A3-BB9E-E8C6-7D90-A7778EEC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8C759FE-5834-C6AE-CDF6-AE955546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91979" cy="685798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B0AFCF-5000-4C7C-F022-B379ECDB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500">
        <p:fade/>
      </p:transition>
    </mc:Choice>
    <mc:Fallback>
      <p:transition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250D6822-959B-C39A-D24C-14540380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79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40778A-18AE-D930-6F17-A6E8E9996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332CC-9CB1-050F-8354-4641F55B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80" y="1059332"/>
            <a:ext cx="6895070" cy="4739333"/>
          </a:xfrm>
          <a:prstGeom prst="rect">
            <a:avLst/>
          </a:prstGeom>
        </p:spPr>
      </p:pic>
      <p:pic>
        <p:nvPicPr>
          <p:cNvPr id="8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9EA37D1-40B0-4F6D-FED6-3CD6DC87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3" y="2650727"/>
            <a:ext cx="4887917" cy="15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177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3A8C86B-2D72-C324-6F0F-FB9E56DD6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150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B436A3-BB9E-E8C6-7D90-A7778EEC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500">
        <p:fade/>
      </p:transition>
    </mc:Choice>
    <mc:Fallback>
      <p:transition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517800-987F-7B39-3018-4B58BCC6A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2E534A2-9710-BCD5-DBC1-98F1BEA5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7" y="1729627"/>
            <a:ext cx="3986757" cy="3398746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0E879F7-AF0A-00D0-38FB-8D20681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35" y="2022476"/>
            <a:ext cx="6296958" cy="28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B436A3-BB9E-E8C6-7D90-A7778EEC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8150"/>
      </p:ext>
    </p:extLst>
  </p:cSld>
  <p:clrMapOvr>
    <a:masterClrMapping/>
  </p:clrMapOvr>
  <p:transition advClick="0" advTm="145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30540C1-8351-0279-CAC4-26346F56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0240AC-59F7-C8CD-BF7D-48565BBA1DFB}"/>
              </a:ext>
            </a:extLst>
          </p:cNvPr>
          <p:cNvSpPr/>
          <p:nvPr/>
        </p:nvSpPr>
        <p:spPr>
          <a:xfrm>
            <a:off x="430306" y="5916706"/>
            <a:ext cx="10031506" cy="632012"/>
          </a:xfrm>
          <a:prstGeom prst="rect">
            <a:avLst/>
          </a:prstGeom>
          <a:solidFill>
            <a:srgbClr val="11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4D032D-E097-E376-1E05-286A3FEA3E86}"/>
              </a:ext>
            </a:extLst>
          </p:cNvPr>
          <p:cNvSpPr txBox="1"/>
          <p:nvPr/>
        </p:nvSpPr>
        <p:spPr>
          <a:xfrm>
            <a:off x="2256183" y="5340084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(I can’t show his face)</a:t>
            </a:r>
          </a:p>
        </p:txBody>
      </p:sp>
      <p:pic>
        <p:nvPicPr>
          <p:cNvPr id="25" name="Picture 2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E07F21-56D6-CFEE-72BA-B9A14F72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76" y="1725206"/>
            <a:ext cx="3881783" cy="34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8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95F557D-3279-7A4B-C5C4-3DD5230B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4" descr="The sigmoid function (a.k.a. the logistic function) and its derivative">
            <a:extLst>
              <a:ext uri="{FF2B5EF4-FFF2-40B4-BE49-F238E27FC236}">
                <a16:creationId xmlns:a16="http://schemas.microsoft.com/office/drawing/2014/main" id="{3F3ACAC4-60EF-7F71-BF47-C150CE78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53" y="1694329"/>
            <a:ext cx="5595894" cy="418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wnload IPHONE X Free PNG transparent image and clipart">
            <a:extLst>
              <a:ext uri="{FF2B5EF4-FFF2-40B4-BE49-F238E27FC236}">
                <a16:creationId xmlns:a16="http://schemas.microsoft.com/office/drawing/2014/main" id="{E741644F-6540-F29D-86D4-340B00FB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381" y="1921164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F13B6EA-839B-C874-8BC6-D69899A07B2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494270" y="6176962"/>
            <a:ext cx="343930" cy="915815"/>
          </a:xfrm>
        </p:spPr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8FB8567-D24D-1424-76C3-E542DEE4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92" y="2587279"/>
            <a:ext cx="2576392" cy="25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68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08333E-6 1.11111E-6 L 0.21888 0.00139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B436A3-BB9E-E8C6-7D90-A7778EEC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0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00">
        <p:fade/>
      </p:transition>
    </mc:Choice>
    <mc:Fallback>
      <p:transition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8</Words>
  <Application>Microsoft Macintosh PowerPoint</Application>
  <PresentationFormat>Widescreen</PresentationFormat>
  <Paragraphs>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sheng yang he</dc:creator>
  <cp:lastModifiedBy>sheng yang he</cp:lastModifiedBy>
  <cp:revision>2</cp:revision>
  <dcterms:created xsi:type="dcterms:W3CDTF">2023-03-30T12:34:12Z</dcterms:created>
  <dcterms:modified xsi:type="dcterms:W3CDTF">2023-04-02T01:28:49Z</dcterms:modified>
</cp:coreProperties>
</file>